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17e4c7037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17e4c7037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17e4c7037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17e4c7037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17e4c7037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17e4c7037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17e4c7037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17e4c7037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17e4c7037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17e4c7037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17e4c7037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17e4c7037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17e4c7037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17e4c7037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17e4c7037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17e4c7037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17e4c703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17e4c703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17e4c7037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17e4c7037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11" Type="http://schemas.openxmlformats.org/officeDocument/2006/relationships/image" Target="../media/image5.png"/><Relationship Id="rId10" Type="http://schemas.openxmlformats.org/officeDocument/2006/relationships/image" Target="../media/image11.png"/><Relationship Id="rId12" Type="http://schemas.openxmlformats.org/officeDocument/2006/relationships/image" Target="../media/image4.png"/><Relationship Id="rId9" Type="http://schemas.openxmlformats.org/officeDocument/2006/relationships/image" Target="../media/image7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Relationship Id="rId7" Type="http://schemas.openxmlformats.org/officeDocument/2006/relationships/image" Target="../media/image8.png"/><Relationship Id="rId8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yelp.com/dataset/challenge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34.220.105.213:5000/" TargetMode="External"/><Relationship Id="rId4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Restaurants Recommender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G76 DSI Capstone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Shijun Wang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Used</a:t>
            </a:r>
            <a:endParaRPr/>
          </a:p>
        </p:txBody>
      </p:sp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311700" y="10774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4918" y="1162256"/>
            <a:ext cx="2736300" cy="924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" id="156" name="Google Shape;1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77475"/>
            <a:ext cx="2435600" cy="8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7813" y="1162250"/>
            <a:ext cx="2534087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24" y="2111951"/>
            <a:ext cx="3146450" cy="655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03947" y="3871048"/>
            <a:ext cx="1758454" cy="68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4075" y="3100199"/>
            <a:ext cx="2982390" cy="6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581488" y="1916927"/>
            <a:ext cx="2778185" cy="75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557920" y="2696200"/>
            <a:ext cx="2736300" cy="1087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50900" y="3937575"/>
            <a:ext cx="2435600" cy="689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924451" y="2233399"/>
            <a:ext cx="1295075" cy="128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7829" y="1261650"/>
            <a:ext cx="4845051" cy="3262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"/>
          <p:cNvSpPr txBox="1"/>
          <p:nvPr>
            <p:ph type="title"/>
          </p:nvPr>
        </p:nvSpPr>
        <p:spPr>
          <a:xfrm>
            <a:off x="380050" y="4625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Not Search From Yelp </a:t>
            </a:r>
            <a:r>
              <a:rPr lang="en"/>
              <a:t>Directly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4663500" cy="36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Not personalized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Some restaurants the user likes may be in page 12...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Take some time to review through the content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Assumption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Restaurants reviewed by the user are the type of categories he/she likes to 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Limitation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Yelp API live data pull up to 1,000 restaurants for a given city to avoid connection error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7600" y="1170200"/>
            <a:ext cx="3863999" cy="3226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Yelp Dataset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Dataset is from yelp </a:t>
            </a:r>
            <a:r>
              <a:rPr lang="en"/>
              <a:t>challenge</a:t>
            </a:r>
            <a:r>
              <a:rPr lang="en"/>
              <a:t> round 12 (accessed on 8/08/18)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https://www.yelp.com/dataset/challenge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400" y="2365450"/>
            <a:ext cx="7353449" cy="254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311700" y="1153675"/>
            <a:ext cx="5068500" cy="3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Sub Dataset stored in MongoDB: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Focus on </a:t>
            </a:r>
            <a:r>
              <a:rPr lang="en"/>
              <a:t>restaurants in Phoenix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users with 5 or more reviews on those </a:t>
            </a:r>
            <a:r>
              <a:rPr lang="en"/>
              <a:t>restaurants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➢"/>
            </a:pPr>
            <a:r>
              <a:rPr lang="en">
                <a:highlight>
                  <a:srgbClr val="FFFFFF"/>
                </a:highlight>
              </a:rPr>
              <a:t>Using restaurant categories:</a:t>
            </a:r>
            <a:endParaRPr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FFFFFF"/>
                </a:highlight>
              </a:rPr>
              <a:t>categories unique value is more than 2,000</a:t>
            </a:r>
            <a:endParaRPr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FFFFFF"/>
                </a:highlight>
              </a:rPr>
              <a:t>Split categories to key words</a:t>
            </a:r>
            <a:endParaRPr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>
                <a:highlight>
                  <a:srgbClr val="FFFFFF"/>
                </a:highlight>
              </a:rPr>
              <a:t>Word cloud</a:t>
            </a:r>
            <a:endParaRPr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FFFFFF"/>
                </a:highlight>
              </a:rPr>
              <a:t>More than 300 unique words</a:t>
            </a:r>
            <a:endParaRPr>
              <a:highlight>
                <a:srgbClr val="FFFFFF"/>
              </a:highlight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4222" y="838225"/>
            <a:ext cx="3730679" cy="37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650" y="2088099"/>
            <a:ext cx="4227399" cy="116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r>
              <a:rPr lang="en"/>
              <a:t> - Data structure </a:t>
            </a:r>
            <a:r>
              <a:rPr lang="en"/>
              <a:t>inconsistent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311700" y="1153675"/>
            <a:ext cx="3637500" cy="21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MongoDB dataset restaurant categories is a string.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Coffee &amp; Tea, American (New), Breakfast &amp; Brunch, </a:t>
            </a:r>
            <a:r>
              <a:rPr lang="en" sz="140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Fast Food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</a:t>
            </a:r>
            <a:endParaRPr sz="1400"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693153"/>
            <a:ext cx="9143999" cy="115099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4004700" y="1153675"/>
            <a:ext cx="4827600" cy="21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API live data restaurant categories is a list of dictionaries.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[{'alias': 'coffee', 'title': 'Coffee &amp; Tea'}, 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{'alias': 'newamerican', 'title': 'American (New)'}, 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{'alias': 'breakfast_brunch', 'title': 'Breakfast &amp; Brunch'},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{'alias': '</a:t>
            </a:r>
            <a:r>
              <a:rPr lang="en" sz="140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hotdogs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', 'title': '</a:t>
            </a:r>
            <a:r>
              <a:rPr lang="en" sz="140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Fast Food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'}]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117" name="Google Shape;117;p17"/>
          <p:cNvCxnSpPr/>
          <p:nvPr/>
        </p:nvCxnSpPr>
        <p:spPr>
          <a:xfrm flipH="1" rot="10800000">
            <a:off x="6563875" y="4467250"/>
            <a:ext cx="1700100" cy="21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17"/>
          <p:cNvSpPr txBox="1"/>
          <p:nvPr/>
        </p:nvSpPr>
        <p:spPr>
          <a:xfrm>
            <a:off x="62800" y="3291825"/>
            <a:ext cx="61137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Yelp API business search using parameters of categories: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311700" y="3338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API Business Search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11700" y="1077475"/>
            <a:ext cx="85206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by Parameters </a:t>
            </a:r>
            <a:r>
              <a:rPr lang="en"/>
              <a:t>{'categories': "hotdogs",    'location': 'Chandler'}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311700" y="3058675"/>
            <a:ext cx="8520600" cy="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</a:t>
            </a:r>
            <a:r>
              <a:rPr lang="en"/>
              <a:t> by Parameters {'categories': "Fast Food",    'location': 'Chandler'}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475" y="1435075"/>
            <a:ext cx="7927526" cy="15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3472700"/>
            <a:ext cx="7927526" cy="1476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 by Flask - </a:t>
            </a:r>
            <a:r>
              <a:rPr lang="en"/>
              <a:t>Starter page</a:t>
            </a:r>
            <a:endParaRPr/>
          </a:p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311700" y="1229875"/>
            <a:ext cx="2264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AWS EC2 link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Some UserID to try: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--Nnm_506G_p8MxAOQna5w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--2HUmLkcNHZp0xw6AMBPg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-0IiMAZI2SsQ7VmyzJjokQ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6375" y="1229875"/>
            <a:ext cx="6255923" cy="343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page</a:t>
            </a:r>
            <a:endParaRPr/>
          </a:p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311700" y="1229875"/>
            <a:ext cx="3174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User ID to get local data from MongoDB, find most common words from categories of restaurants reviewed by this user.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Using Yelp API to </a:t>
            </a:r>
            <a:r>
              <a:rPr lang="en"/>
              <a:t>retrieve live business data from Yelp for the given location.</a:t>
            </a:r>
            <a:r>
              <a:rPr lang="en"/>
              <a:t> </a:t>
            </a:r>
            <a:endParaRPr/>
          </a:p>
        </p:txBody>
      </p:sp>
      <p:pic>
        <p:nvPicPr>
          <p:cNvPr id="141" name="Google Shape;1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0500" y="1229875"/>
            <a:ext cx="5475501" cy="300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Recommender page</a:t>
            </a:r>
            <a:endParaRPr/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311700" y="1229875"/>
            <a:ext cx="387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upto 5 restaurants (Yelp live data) whose categories contain the top 3 words from the categories of restaurants (MongDB) reviewed.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Typical image, name, address &amp; phone #, overall rating stars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Click a restaurant name to open a new window for the detail view.</a:t>
            </a:r>
            <a:endParaRPr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475" y="1017800"/>
            <a:ext cx="4964145" cy="390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